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notesViewPr>
    <p:cSldViewPr>
      <p:cViewPr varScale="1">
        <p:scale>
          <a:sx n="55" d="100"/>
          <a:sy n="55" d="100"/>
        </p:scale>
        <p:origin x="-2892"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44ED1F5-1AFF-49F7-BD25-3FC9B2E50047}"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en-US"/>
        </a:p>
      </dgm:t>
    </dgm:pt>
    <dgm:pt modelId="{2E939044-5528-4166-8716-7E0B78173E75}">
      <dgm:prSet phldrT="[Κείμενο]"/>
      <dgm:spPr/>
      <dgm:t>
        <a:bodyPr/>
        <a:lstStyle/>
        <a:p>
          <a:r>
            <a:rPr lang="el-GR" dirty="0" smtClean="0"/>
            <a:t>ΒΑΡΥΤΗΤΑ</a:t>
          </a:r>
          <a:endParaRPr lang="en-US" dirty="0"/>
        </a:p>
      </dgm:t>
    </dgm:pt>
    <dgm:pt modelId="{BCE6716E-4135-4E9B-9BC1-3764C884DAF7}" type="parTrans" cxnId="{4AEC8AE8-C1A0-4D2F-B01A-A9313B66A3EB}">
      <dgm:prSet/>
      <dgm:spPr/>
      <dgm:t>
        <a:bodyPr/>
        <a:lstStyle/>
        <a:p>
          <a:endParaRPr lang="en-US"/>
        </a:p>
      </dgm:t>
    </dgm:pt>
    <dgm:pt modelId="{0E1E6BFE-1FD4-4ABB-8B25-19A990AA81CD}" type="sibTrans" cxnId="{4AEC8AE8-C1A0-4D2F-B01A-A9313B66A3EB}">
      <dgm:prSet/>
      <dgm:spPr/>
      <dgm:t>
        <a:bodyPr/>
        <a:lstStyle/>
        <a:p>
          <a:endParaRPr lang="en-US"/>
        </a:p>
      </dgm:t>
    </dgm:pt>
    <dgm:pt modelId="{98386C39-63E8-4043-A8D9-DB52EF21E491}">
      <dgm:prSet phldrT="[Κείμενο]"/>
      <dgm:spPr/>
      <dgm:t>
        <a:bodyPr/>
        <a:lstStyle/>
        <a:p>
          <a:r>
            <a:rPr lang="el-GR" dirty="0" smtClean="0"/>
            <a:t>Εξαρτάται η  λειτουργία Μηχανών και συσκευών </a:t>
          </a:r>
          <a:endParaRPr lang="en-US" dirty="0"/>
        </a:p>
      </dgm:t>
    </dgm:pt>
    <dgm:pt modelId="{41C0245B-B9F9-422C-9844-5D76E64A1436}" type="parTrans" cxnId="{AD59508E-9DDA-40E0-B23B-6608E575F3F0}">
      <dgm:prSet/>
      <dgm:spPr/>
      <dgm:t>
        <a:bodyPr/>
        <a:lstStyle/>
        <a:p>
          <a:endParaRPr lang="en-US"/>
        </a:p>
      </dgm:t>
    </dgm:pt>
    <dgm:pt modelId="{15539909-89AC-4F9D-9482-8D9BA3C58227}" type="sibTrans" cxnId="{AD59508E-9DDA-40E0-B23B-6608E575F3F0}">
      <dgm:prSet/>
      <dgm:spPr/>
      <dgm:t>
        <a:bodyPr/>
        <a:lstStyle/>
        <a:p>
          <a:endParaRPr lang="en-US"/>
        </a:p>
      </dgm:t>
    </dgm:pt>
    <dgm:pt modelId="{4C2AF4F5-7E2E-47C3-A857-DAB895ABB90D}">
      <dgm:prSet phldrT="[Κείμενο]" phldr="1"/>
      <dgm:spPr/>
      <dgm:t>
        <a:bodyPr/>
        <a:lstStyle/>
        <a:p>
          <a:endParaRPr lang="en-US"/>
        </a:p>
      </dgm:t>
    </dgm:pt>
    <dgm:pt modelId="{222A6A4D-D3E0-4566-80DC-07D75A7F74FD}" type="parTrans" cxnId="{C0A3F73F-04CD-433B-9307-65CD062165A0}">
      <dgm:prSet/>
      <dgm:spPr/>
      <dgm:t>
        <a:bodyPr/>
        <a:lstStyle/>
        <a:p>
          <a:endParaRPr lang="en-US"/>
        </a:p>
      </dgm:t>
    </dgm:pt>
    <dgm:pt modelId="{1AD18D3F-5E15-4AAF-AB38-0E36BADDB27E}" type="sibTrans" cxnId="{C0A3F73F-04CD-433B-9307-65CD062165A0}">
      <dgm:prSet/>
      <dgm:spPr/>
      <dgm:t>
        <a:bodyPr/>
        <a:lstStyle/>
        <a:p>
          <a:endParaRPr lang="en-US"/>
        </a:p>
      </dgm:t>
    </dgm:pt>
    <dgm:pt modelId="{930DA566-4751-4046-94DF-A2FC8B527C1B}">
      <dgm:prSet phldrT="[Κείμενο]" phldr="1"/>
      <dgm:spPr/>
      <dgm:t>
        <a:bodyPr/>
        <a:lstStyle/>
        <a:p>
          <a:endParaRPr lang="en-US" dirty="0"/>
        </a:p>
      </dgm:t>
    </dgm:pt>
    <dgm:pt modelId="{BFB9C3AA-ED87-4E8D-B3EE-738C07BAEEC6}" type="parTrans" cxnId="{19FEA592-0812-4D1B-B611-09119A71FD15}">
      <dgm:prSet/>
      <dgm:spPr/>
      <dgm:t>
        <a:bodyPr/>
        <a:lstStyle/>
        <a:p>
          <a:endParaRPr lang="en-US"/>
        </a:p>
      </dgm:t>
    </dgm:pt>
    <dgm:pt modelId="{7ED494BC-93CD-463E-B1ED-1FFCCC33604F}" type="sibTrans" cxnId="{19FEA592-0812-4D1B-B611-09119A71FD15}">
      <dgm:prSet/>
      <dgm:spPr/>
      <dgm:t>
        <a:bodyPr/>
        <a:lstStyle/>
        <a:p>
          <a:endParaRPr lang="en-US"/>
        </a:p>
      </dgm:t>
    </dgm:pt>
    <dgm:pt modelId="{76C458D9-57F5-4FC7-904B-9B43A0F55F06}">
      <dgm:prSet/>
      <dgm:spPr/>
      <dgm:t>
        <a:bodyPr/>
        <a:lstStyle/>
        <a:p>
          <a:r>
            <a:rPr lang="el-GR" b="1" dirty="0" smtClean="0"/>
            <a:t> αλλαγές  στο ανοσοποιητικό   κοσμοναυτών</a:t>
          </a:r>
          <a:endParaRPr lang="el-GR" dirty="0"/>
        </a:p>
      </dgm:t>
    </dgm:pt>
    <dgm:pt modelId="{695B42B7-7B58-469E-92AB-011115226717}" type="parTrans" cxnId="{A61B6E5D-2037-4314-A559-59F6B9A92967}">
      <dgm:prSet/>
      <dgm:spPr/>
      <dgm:t>
        <a:bodyPr/>
        <a:lstStyle/>
        <a:p>
          <a:endParaRPr lang="en-US"/>
        </a:p>
      </dgm:t>
    </dgm:pt>
    <dgm:pt modelId="{800D06CA-BC9A-415E-A299-6953D30D1EB6}" type="sibTrans" cxnId="{A61B6E5D-2037-4314-A559-59F6B9A92967}">
      <dgm:prSet/>
      <dgm:spPr/>
      <dgm:t>
        <a:bodyPr/>
        <a:lstStyle/>
        <a:p>
          <a:endParaRPr lang="en-US"/>
        </a:p>
      </dgm:t>
    </dgm:pt>
    <dgm:pt modelId="{3C36DE38-8ADD-4859-A726-6583674BFB3D}">
      <dgm:prSet/>
      <dgm:spPr/>
      <dgm:t>
        <a:bodyPr/>
        <a:lstStyle/>
        <a:p>
          <a:r>
            <a:rPr lang="el-GR" b="1" dirty="0" smtClean="0"/>
            <a:t>ακτίνες έλξης ικανές να κινούσουν  φυσικά αντικείμενα </a:t>
          </a:r>
          <a:endParaRPr lang="el-GR" dirty="0"/>
        </a:p>
      </dgm:t>
    </dgm:pt>
    <dgm:pt modelId="{27D0D100-459F-4804-B9E6-88A3569FBCDA}" type="parTrans" cxnId="{70153E29-0649-49D4-99AC-2A071C4A25B2}">
      <dgm:prSet/>
      <dgm:spPr/>
      <dgm:t>
        <a:bodyPr/>
        <a:lstStyle/>
        <a:p>
          <a:endParaRPr lang="en-US"/>
        </a:p>
      </dgm:t>
    </dgm:pt>
    <dgm:pt modelId="{DF9FD80D-5BC7-4C8A-B73E-3A038D2ABDC3}" type="sibTrans" cxnId="{70153E29-0649-49D4-99AC-2A071C4A25B2}">
      <dgm:prSet/>
      <dgm:spPr/>
      <dgm:t>
        <a:bodyPr/>
        <a:lstStyle/>
        <a:p>
          <a:endParaRPr lang="en-US"/>
        </a:p>
      </dgm:t>
    </dgm:pt>
    <dgm:pt modelId="{4F40EFDF-B490-4923-94EC-E4E6C0F3C1C7}" type="pres">
      <dgm:prSet presAssocID="{D44ED1F5-1AFF-49F7-BD25-3FC9B2E50047}" presName="cycle" presStyleCnt="0">
        <dgm:presLayoutVars>
          <dgm:chMax val="1"/>
          <dgm:dir/>
          <dgm:animLvl val="ctr"/>
          <dgm:resizeHandles val="exact"/>
        </dgm:presLayoutVars>
      </dgm:prSet>
      <dgm:spPr/>
    </dgm:pt>
    <dgm:pt modelId="{4C168D50-6854-4779-A054-25264FEA5A16}" type="pres">
      <dgm:prSet presAssocID="{2E939044-5528-4166-8716-7E0B78173E75}" presName="centerShape" presStyleLbl="node0" presStyleIdx="0" presStyleCnt="1"/>
      <dgm:spPr/>
      <dgm:t>
        <a:bodyPr/>
        <a:lstStyle/>
        <a:p>
          <a:endParaRPr lang="en-US"/>
        </a:p>
      </dgm:t>
    </dgm:pt>
    <dgm:pt modelId="{4C48FD27-3431-43B7-8034-C0BEFD9CB401}" type="pres">
      <dgm:prSet presAssocID="{41C0245B-B9F9-422C-9844-5D76E64A1436}" presName="Name9" presStyleLbl="parChTrans1D2" presStyleIdx="0" presStyleCnt="5"/>
      <dgm:spPr/>
    </dgm:pt>
    <dgm:pt modelId="{5BC50D24-3BBF-4614-901B-1C13CB0EC21B}" type="pres">
      <dgm:prSet presAssocID="{41C0245B-B9F9-422C-9844-5D76E64A1436}" presName="connTx" presStyleLbl="parChTrans1D2" presStyleIdx="0" presStyleCnt="5"/>
      <dgm:spPr/>
    </dgm:pt>
    <dgm:pt modelId="{FE891169-8F71-4E8C-A38C-F4154D606BC4}" type="pres">
      <dgm:prSet presAssocID="{98386C39-63E8-4043-A8D9-DB52EF21E491}" presName="node" presStyleLbl="node1" presStyleIdx="0" presStyleCnt="5">
        <dgm:presLayoutVars>
          <dgm:bulletEnabled val="1"/>
        </dgm:presLayoutVars>
      </dgm:prSet>
      <dgm:spPr/>
      <dgm:t>
        <a:bodyPr/>
        <a:lstStyle/>
        <a:p>
          <a:endParaRPr lang="en-US"/>
        </a:p>
      </dgm:t>
    </dgm:pt>
    <dgm:pt modelId="{39B07613-5444-4BA4-90CE-CDF7B7F504D0}" type="pres">
      <dgm:prSet presAssocID="{27D0D100-459F-4804-B9E6-88A3569FBCDA}" presName="Name9" presStyleLbl="parChTrans1D2" presStyleIdx="1" presStyleCnt="5"/>
      <dgm:spPr/>
    </dgm:pt>
    <dgm:pt modelId="{3E9F1335-2CB3-4645-9BC3-A4F0475F56F7}" type="pres">
      <dgm:prSet presAssocID="{27D0D100-459F-4804-B9E6-88A3569FBCDA}" presName="connTx" presStyleLbl="parChTrans1D2" presStyleIdx="1" presStyleCnt="5"/>
      <dgm:spPr/>
    </dgm:pt>
    <dgm:pt modelId="{6643F0BF-F530-40DC-85A9-33A8B793A8EB}" type="pres">
      <dgm:prSet presAssocID="{3C36DE38-8ADD-4859-A726-6583674BFB3D}" presName="node" presStyleLbl="node1" presStyleIdx="1" presStyleCnt="5" custRadScaleRad="98718" custRadScaleInc="-1538">
        <dgm:presLayoutVars>
          <dgm:bulletEnabled val="1"/>
        </dgm:presLayoutVars>
      </dgm:prSet>
      <dgm:spPr/>
      <dgm:t>
        <a:bodyPr/>
        <a:lstStyle/>
        <a:p>
          <a:endParaRPr lang="en-US"/>
        </a:p>
      </dgm:t>
    </dgm:pt>
    <dgm:pt modelId="{DDC541CD-F0EE-4FAD-B96E-D0E206306FB5}" type="pres">
      <dgm:prSet presAssocID="{222A6A4D-D3E0-4566-80DC-07D75A7F74FD}" presName="Name9" presStyleLbl="parChTrans1D2" presStyleIdx="2" presStyleCnt="5"/>
      <dgm:spPr/>
    </dgm:pt>
    <dgm:pt modelId="{3FF9C9BE-5C80-4626-924A-20BBC520B1A7}" type="pres">
      <dgm:prSet presAssocID="{222A6A4D-D3E0-4566-80DC-07D75A7F74FD}" presName="connTx" presStyleLbl="parChTrans1D2" presStyleIdx="2" presStyleCnt="5"/>
      <dgm:spPr/>
    </dgm:pt>
    <dgm:pt modelId="{C4662804-E537-4559-ADD8-1C75BF58B15C}" type="pres">
      <dgm:prSet presAssocID="{4C2AF4F5-7E2E-47C3-A857-DAB895ABB90D}" presName="node" presStyleLbl="node1" presStyleIdx="2" presStyleCnt="5">
        <dgm:presLayoutVars>
          <dgm:bulletEnabled val="1"/>
        </dgm:presLayoutVars>
      </dgm:prSet>
      <dgm:spPr/>
    </dgm:pt>
    <dgm:pt modelId="{47BEC226-CAFE-41F3-BC5B-CF948A654C57}" type="pres">
      <dgm:prSet presAssocID="{BFB9C3AA-ED87-4E8D-B3EE-738C07BAEEC6}" presName="Name9" presStyleLbl="parChTrans1D2" presStyleIdx="3" presStyleCnt="5"/>
      <dgm:spPr/>
    </dgm:pt>
    <dgm:pt modelId="{19F69F5A-338E-441C-B2A0-D46632E1AA36}" type="pres">
      <dgm:prSet presAssocID="{BFB9C3AA-ED87-4E8D-B3EE-738C07BAEEC6}" presName="connTx" presStyleLbl="parChTrans1D2" presStyleIdx="3" presStyleCnt="5"/>
      <dgm:spPr/>
    </dgm:pt>
    <dgm:pt modelId="{D2BDC6D8-7D28-4222-8095-A63ADEDF4D61}" type="pres">
      <dgm:prSet presAssocID="{930DA566-4751-4046-94DF-A2FC8B527C1B}" presName="node" presStyleLbl="node1" presStyleIdx="3" presStyleCnt="5" custScaleX="101040">
        <dgm:presLayoutVars>
          <dgm:bulletEnabled val="1"/>
        </dgm:presLayoutVars>
      </dgm:prSet>
      <dgm:spPr/>
    </dgm:pt>
    <dgm:pt modelId="{E4B10231-8C1F-435A-9B7F-100C7F0226A9}" type="pres">
      <dgm:prSet presAssocID="{695B42B7-7B58-469E-92AB-011115226717}" presName="Name9" presStyleLbl="parChTrans1D2" presStyleIdx="4" presStyleCnt="5"/>
      <dgm:spPr/>
    </dgm:pt>
    <dgm:pt modelId="{058A9588-E704-4A81-A39A-98A8BF9EE9DD}" type="pres">
      <dgm:prSet presAssocID="{695B42B7-7B58-469E-92AB-011115226717}" presName="connTx" presStyleLbl="parChTrans1D2" presStyleIdx="4" presStyleCnt="5"/>
      <dgm:spPr/>
    </dgm:pt>
    <dgm:pt modelId="{017CB8E8-7F5E-4CF4-B1D3-39D182A6F155}" type="pres">
      <dgm:prSet presAssocID="{76C458D9-57F5-4FC7-904B-9B43A0F55F06}" presName="node" presStyleLbl="node1" presStyleIdx="4" presStyleCnt="5">
        <dgm:presLayoutVars>
          <dgm:bulletEnabled val="1"/>
        </dgm:presLayoutVars>
      </dgm:prSet>
      <dgm:spPr/>
      <dgm:t>
        <a:bodyPr/>
        <a:lstStyle/>
        <a:p>
          <a:endParaRPr lang="en-US"/>
        </a:p>
      </dgm:t>
    </dgm:pt>
  </dgm:ptLst>
  <dgm:cxnLst>
    <dgm:cxn modelId="{BC3E1318-DE7A-4AE9-B95F-7060FAC47EEE}" type="presOf" srcId="{D44ED1F5-1AFF-49F7-BD25-3FC9B2E50047}" destId="{4F40EFDF-B490-4923-94EC-E4E6C0F3C1C7}" srcOrd="0" destOrd="0" presId="urn:microsoft.com/office/officeart/2005/8/layout/radial1"/>
    <dgm:cxn modelId="{A61B6E5D-2037-4314-A559-59F6B9A92967}" srcId="{2E939044-5528-4166-8716-7E0B78173E75}" destId="{76C458D9-57F5-4FC7-904B-9B43A0F55F06}" srcOrd="4" destOrd="0" parTransId="{695B42B7-7B58-469E-92AB-011115226717}" sibTransId="{800D06CA-BC9A-415E-A299-6953D30D1EB6}"/>
    <dgm:cxn modelId="{19FEA592-0812-4D1B-B611-09119A71FD15}" srcId="{2E939044-5528-4166-8716-7E0B78173E75}" destId="{930DA566-4751-4046-94DF-A2FC8B527C1B}" srcOrd="3" destOrd="0" parTransId="{BFB9C3AA-ED87-4E8D-B3EE-738C07BAEEC6}" sibTransId="{7ED494BC-93CD-463E-B1ED-1FFCCC33604F}"/>
    <dgm:cxn modelId="{D82CD374-9C58-436B-A412-6FD762B14680}" type="presOf" srcId="{930DA566-4751-4046-94DF-A2FC8B527C1B}" destId="{D2BDC6D8-7D28-4222-8095-A63ADEDF4D61}" srcOrd="0" destOrd="0" presId="urn:microsoft.com/office/officeart/2005/8/layout/radial1"/>
    <dgm:cxn modelId="{2FCB28E9-79B5-46E6-80C4-B61725D2EC6A}" type="presOf" srcId="{695B42B7-7B58-469E-92AB-011115226717}" destId="{E4B10231-8C1F-435A-9B7F-100C7F0226A9}" srcOrd="0" destOrd="0" presId="urn:microsoft.com/office/officeart/2005/8/layout/radial1"/>
    <dgm:cxn modelId="{6CFD6820-2EA3-4AAA-9A83-CD069B09059D}" type="presOf" srcId="{BFB9C3AA-ED87-4E8D-B3EE-738C07BAEEC6}" destId="{19F69F5A-338E-441C-B2A0-D46632E1AA36}" srcOrd="1" destOrd="0" presId="urn:microsoft.com/office/officeart/2005/8/layout/radial1"/>
    <dgm:cxn modelId="{561635FE-C56B-49F5-9C1F-DC851220F821}" type="presOf" srcId="{76C458D9-57F5-4FC7-904B-9B43A0F55F06}" destId="{017CB8E8-7F5E-4CF4-B1D3-39D182A6F155}" srcOrd="0" destOrd="0" presId="urn:microsoft.com/office/officeart/2005/8/layout/radial1"/>
    <dgm:cxn modelId="{400EBACD-0C68-48C2-A51A-E0FA20C2E663}" type="presOf" srcId="{41C0245B-B9F9-422C-9844-5D76E64A1436}" destId="{4C48FD27-3431-43B7-8034-C0BEFD9CB401}" srcOrd="0" destOrd="0" presId="urn:microsoft.com/office/officeart/2005/8/layout/radial1"/>
    <dgm:cxn modelId="{93A8DB57-85F0-4DEC-BE23-3D162E2DC532}" type="presOf" srcId="{222A6A4D-D3E0-4566-80DC-07D75A7F74FD}" destId="{3FF9C9BE-5C80-4626-924A-20BBC520B1A7}" srcOrd="1" destOrd="0" presId="urn:microsoft.com/office/officeart/2005/8/layout/radial1"/>
    <dgm:cxn modelId="{6A5A7394-05D7-4026-AF4F-FA2AFA2F026C}" type="presOf" srcId="{BFB9C3AA-ED87-4E8D-B3EE-738C07BAEEC6}" destId="{47BEC226-CAFE-41F3-BC5B-CF948A654C57}" srcOrd="0" destOrd="0" presId="urn:microsoft.com/office/officeart/2005/8/layout/radial1"/>
    <dgm:cxn modelId="{C0A3F73F-04CD-433B-9307-65CD062165A0}" srcId="{2E939044-5528-4166-8716-7E0B78173E75}" destId="{4C2AF4F5-7E2E-47C3-A857-DAB895ABB90D}" srcOrd="2" destOrd="0" parTransId="{222A6A4D-D3E0-4566-80DC-07D75A7F74FD}" sibTransId="{1AD18D3F-5E15-4AAF-AB38-0E36BADDB27E}"/>
    <dgm:cxn modelId="{76DF9225-47CE-4435-8865-5213ABA4A636}" type="presOf" srcId="{2E939044-5528-4166-8716-7E0B78173E75}" destId="{4C168D50-6854-4779-A054-25264FEA5A16}" srcOrd="0" destOrd="0" presId="urn:microsoft.com/office/officeart/2005/8/layout/radial1"/>
    <dgm:cxn modelId="{C66BF20F-59DF-4B88-B368-BE7E3059A02C}" type="presOf" srcId="{98386C39-63E8-4043-A8D9-DB52EF21E491}" destId="{FE891169-8F71-4E8C-A38C-F4154D606BC4}" srcOrd="0" destOrd="0" presId="urn:microsoft.com/office/officeart/2005/8/layout/radial1"/>
    <dgm:cxn modelId="{57810AC2-18E0-47C4-BCDB-3BB64745CEDD}" type="presOf" srcId="{695B42B7-7B58-469E-92AB-011115226717}" destId="{058A9588-E704-4A81-A39A-98A8BF9EE9DD}" srcOrd="1" destOrd="0" presId="urn:microsoft.com/office/officeart/2005/8/layout/radial1"/>
    <dgm:cxn modelId="{6446D0BF-F394-48C4-99F1-A51B585056C2}" type="presOf" srcId="{27D0D100-459F-4804-B9E6-88A3569FBCDA}" destId="{3E9F1335-2CB3-4645-9BC3-A4F0475F56F7}" srcOrd="1" destOrd="0" presId="urn:microsoft.com/office/officeart/2005/8/layout/radial1"/>
    <dgm:cxn modelId="{70153E29-0649-49D4-99AC-2A071C4A25B2}" srcId="{2E939044-5528-4166-8716-7E0B78173E75}" destId="{3C36DE38-8ADD-4859-A726-6583674BFB3D}" srcOrd="1" destOrd="0" parTransId="{27D0D100-459F-4804-B9E6-88A3569FBCDA}" sibTransId="{DF9FD80D-5BC7-4C8A-B73E-3A038D2ABDC3}"/>
    <dgm:cxn modelId="{4AEC8AE8-C1A0-4D2F-B01A-A9313B66A3EB}" srcId="{D44ED1F5-1AFF-49F7-BD25-3FC9B2E50047}" destId="{2E939044-5528-4166-8716-7E0B78173E75}" srcOrd="0" destOrd="0" parTransId="{BCE6716E-4135-4E9B-9BC1-3764C884DAF7}" sibTransId="{0E1E6BFE-1FD4-4ABB-8B25-19A990AA81CD}"/>
    <dgm:cxn modelId="{368891CF-6A94-47DD-9ED1-A0B20D4B1130}" type="presOf" srcId="{4C2AF4F5-7E2E-47C3-A857-DAB895ABB90D}" destId="{C4662804-E537-4559-ADD8-1C75BF58B15C}" srcOrd="0" destOrd="0" presId="urn:microsoft.com/office/officeart/2005/8/layout/radial1"/>
    <dgm:cxn modelId="{1DB34C80-7331-49BB-A693-BE7A32924D3C}" type="presOf" srcId="{41C0245B-B9F9-422C-9844-5D76E64A1436}" destId="{5BC50D24-3BBF-4614-901B-1C13CB0EC21B}" srcOrd="1" destOrd="0" presId="urn:microsoft.com/office/officeart/2005/8/layout/radial1"/>
    <dgm:cxn modelId="{AD59508E-9DDA-40E0-B23B-6608E575F3F0}" srcId="{2E939044-5528-4166-8716-7E0B78173E75}" destId="{98386C39-63E8-4043-A8D9-DB52EF21E491}" srcOrd="0" destOrd="0" parTransId="{41C0245B-B9F9-422C-9844-5D76E64A1436}" sibTransId="{15539909-89AC-4F9D-9482-8D9BA3C58227}"/>
    <dgm:cxn modelId="{13E0B1CC-0559-438B-8C09-12E28011EB2E}" type="presOf" srcId="{3C36DE38-8ADD-4859-A726-6583674BFB3D}" destId="{6643F0BF-F530-40DC-85A9-33A8B793A8EB}" srcOrd="0" destOrd="0" presId="urn:microsoft.com/office/officeart/2005/8/layout/radial1"/>
    <dgm:cxn modelId="{497C1235-5D2F-4EB1-B9C7-A2AA5383466C}" type="presOf" srcId="{222A6A4D-D3E0-4566-80DC-07D75A7F74FD}" destId="{DDC541CD-F0EE-4FAD-B96E-D0E206306FB5}" srcOrd="0" destOrd="0" presId="urn:microsoft.com/office/officeart/2005/8/layout/radial1"/>
    <dgm:cxn modelId="{BD58A6FE-602B-44AC-B06A-FA387D5A708B}" type="presOf" srcId="{27D0D100-459F-4804-B9E6-88A3569FBCDA}" destId="{39B07613-5444-4BA4-90CE-CDF7B7F504D0}" srcOrd="0" destOrd="0" presId="urn:microsoft.com/office/officeart/2005/8/layout/radial1"/>
    <dgm:cxn modelId="{5F108FBF-2C0E-44C3-8B21-E4FE1F8156DA}" type="presParOf" srcId="{4F40EFDF-B490-4923-94EC-E4E6C0F3C1C7}" destId="{4C168D50-6854-4779-A054-25264FEA5A16}" srcOrd="0" destOrd="0" presId="urn:microsoft.com/office/officeart/2005/8/layout/radial1"/>
    <dgm:cxn modelId="{72AB0B72-2E11-4315-9575-6790C02D593B}" type="presParOf" srcId="{4F40EFDF-B490-4923-94EC-E4E6C0F3C1C7}" destId="{4C48FD27-3431-43B7-8034-C0BEFD9CB401}" srcOrd="1" destOrd="0" presId="urn:microsoft.com/office/officeart/2005/8/layout/radial1"/>
    <dgm:cxn modelId="{A0ED414B-E920-4C9A-B20E-E041C0E36BBE}" type="presParOf" srcId="{4C48FD27-3431-43B7-8034-C0BEFD9CB401}" destId="{5BC50D24-3BBF-4614-901B-1C13CB0EC21B}" srcOrd="0" destOrd="0" presId="urn:microsoft.com/office/officeart/2005/8/layout/radial1"/>
    <dgm:cxn modelId="{6FED92C7-BB89-4C6C-861D-08245EB25499}" type="presParOf" srcId="{4F40EFDF-B490-4923-94EC-E4E6C0F3C1C7}" destId="{FE891169-8F71-4E8C-A38C-F4154D606BC4}" srcOrd="2" destOrd="0" presId="urn:microsoft.com/office/officeart/2005/8/layout/radial1"/>
    <dgm:cxn modelId="{E2A55FF9-2A73-4EC5-BC2A-246EB779F070}" type="presParOf" srcId="{4F40EFDF-B490-4923-94EC-E4E6C0F3C1C7}" destId="{39B07613-5444-4BA4-90CE-CDF7B7F504D0}" srcOrd="3" destOrd="0" presId="urn:microsoft.com/office/officeart/2005/8/layout/radial1"/>
    <dgm:cxn modelId="{64067937-E482-4B0F-A372-6922B63D860A}" type="presParOf" srcId="{39B07613-5444-4BA4-90CE-CDF7B7F504D0}" destId="{3E9F1335-2CB3-4645-9BC3-A4F0475F56F7}" srcOrd="0" destOrd="0" presId="urn:microsoft.com/office/officeart/2005/8/layout/radial1"/>
    <dgm:cxn modelId="{2820B57E-C607-4F0A-866E-7CB2F397FCBE}" type="presParOf" srcId="{4F40EFDF-B490-4923-94EC-E4E6C0F3C1C7}" destId="{6643F0BF-F530-40DC-85A9-33A8B793A8EB}" srcOrd="4" destOrd="0" presId="urn:microsoft.com/office/officeart/2005/8/layout/radial1"/>
    <dgm:cxn modelId="{41D5EB81-F976-40CB-A31C-4B25F072D3EE}" type="presParOf" srcId="{4F40EFDF-B490-4923-94EC-E4E6C0F3C1C7}" destId="{DDC541CD-F0EE-4FAD-B96E-D0E206306FB5}" srcOrd="5" destOrd="0" presId="urn:microsoft.com/office/officeart/2005/8/layout/radial1"/>
    <dgm:cxn modelId="{272EC3BF-6F3D-494A-A314-547DEE524E3A}" type="presParOf" srcId="{DDC541CD-F0EE-4FAD-B96E-D0E206306FB5}" destId="{3FF9C9BE-5C80-4626-924A-20BBC520B1A7}" srcOrd="0" destOrd="0" presId="urn:microsoft.com/office/officeart/2005/8/layout/radial1"/>
    <dgm:cxn modelId="{6719F81F-040F-4F9A-9DD6-928371626DA1}" type="presParOf" srcId="{4F40EFDF-B490-4923-94EC-E4E6C0F3C1C7}" destId="{C4662804-E537-4559-ADD8-1C75BF58B15C}" srcOrd="6" destOrd="0" presId="urn:microsoft.com/office/officeart/2005/8/layout/radial1"/>
    <dgm:cxn modelId="{BA910D67-7367-4FDE-8823-F2EEDCC1184D}" type="presParOf" srcId="{4F40EFDF-B490-4923-94EC-E4E6C0F3C1C7}" destId="{47BEC226-CAFE-41F3-BC5B-CF948A654C57}" srcOrd="7" destOrd="0" presId="urn:microsoft.com/office/officeart/2005/8/layout/radial1"/>
    <dgm:cxn modelId="{DF19335A-01E9-4E8B-BD02-B9A27F700B97}" type="presParOf" srcId="{47BEC226-CAFE-41F3-BC5B-CF948A654C57}" destId="{19F69F5A-338E-441C-B2A0-D46632E1AA36}" srcOrd="0" destOrd="0" presId="urn:microsoft.com/office/officeart/2005/8/layout/radial1"/>
    <dgm:cxn modelId="{0F428920-B39F-4183-88EA-84667123E3BD}" type="presParOf" srcId="{4F40EFDF-B490-4923-94EC-E4E6C0F3C1C7}" destId="{D2BDC6D8-7D28-4222-8095-A63ADEDF4D61}" srcOrd="8" destOrd="0" presId="urn:microsoft.com/office/officeart/2005/8/layout/radial1"/>
    <dgm:cxn modelId="{162E5821-D1BA-4116-A64F-A311CE9A4160}" type="presParOf" srcId="{4F40EFDF-B490-4923-94EC-E4E6C0F3C1C7}" destId="{E4B10231-8C1F-435A-9B7F-100C7F0226A9}" srcOrd="9" destOrd="0" presId="urn:microsoft.com/office/officeart/2005/8/layout/radial1"/>
    <dgm:cxn modelId="{01DD2F1E-F342-48CC-A311-C821FED8ABB2}" type="presParOf" srcId="{E4B10231-8C1F-435A-9B7F-100C7F0226A9}" destId="{058A9588-E704-4A81-A39A-98A8BF9EE9DD}" srcOrd="0" destOrd="0" presId="urn:microsoft.com/office/officeart/2005/8/layout/radial1"/>
    <dgm:cxn modelId="{97871A8A-8287-4530-BC11-AB0C7296F3D5}" type="presParOf" srcId="{4F40EFDF-B490-4923-94EC-E4E6C0F3C1C7}" destId="{017CB8E8-7F5E-4CF4-B1D3-39D182A6F155}" srcOrd="10" destOrd="0" presId="urn:microsoft.com/office/officeart/2005/8/layout/radial1"/>
  </dgm:cxnLst>
  <dgm:bg/>
  <dgm:whole/>
</dgm:dataModel>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77CB1CA-2DA4-4173-B3A2-8F47019E0A12}" type="datetimeFigureOut">
              <a:rPr lang="en-US" smtClean="0"/>
              <a:pPr/>
              <a:t>6/10/2018</a:t>
            </a:fld>
            <a:endParaRPr lang="en-US"/>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A22BD9D-B4EA-49C3-A330-B276036130D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n-US"/>
          </a:p>
        </p:txBody>
      </p:sp>
      <p:sp>
        <p:nvSpPr>
          <p:cNvPr id="4" name="3 - Θέση αριθμού διαφάνειας"/>
          <p:cNvSpPr>
            <a:spLocks noGrp="1"/>
          </p:cNvSpPr>
          <p:nvPr>
            <p:ph type="sldNum" sz="quarter" idx="10"/>
          </p:nvPr>
        </p:nvSpPr>
        <p:spPr/>
        <p:txBody>
          <a:bodyPr/>
          <a:lstStyle/>
          <a:p>
            <a:fld id="{BA22BD9D-B4EA-49C3-A330-B276036130DB}"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dirty="0" err="1" smtClean="0"/>
              <a:t>Kλικ</a:t>
            </a:r>
            <a:r>
              <a:rPr lang="el-GR" dirty="0" smtClean="0"/>
              <a:t> για επεξεργασία του τίτλου</a:t>
            </a:r>
            <a:endParaRPr lang="en-US" dirty="0"/>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dirty="0" smtClean="0"/>
              <a:t>Κάντε κλικ για να επεξεργαστείτε τον υπότιτλο του υποδείγματος</a:t>
            </a:r>
            <a:endParaRPr lang="en-US" dirty="0"/>
          </a:p>
        </p:txBody>
      </p:sp>
      <p:sp>
        <p:nvSpPr>
          <p:cNvPr id="4" name="3 - Θέση ημερομηνίας"/>
          <p:cNvSpPr>
            <a:spLocks noGrp="1"/>
          </p:cNvSpPr>
          <p:nvPr>
            <p:ph type="dt" sz="half" idx="10"/>
          </p:nvPr>
        </p:nvSpPr>
        <p:spPr/>
        <p:txBody>
          <a:bodyPr/>
          <a:lstStyle/>
          <a:p>
            <a:fld id="{5CD12EF0-E9D2-46BB-87C2-AACAA21922D9}" type="datetime1">
              <a:rPr lang="en-US" smtClean="0"/>
              <a:pPr/>
              <a:t>6/10/2018</a:t>
            </a:fld>
            <a:endParaRPr lang="en-US"/>
          </a:p>
        </p:txBody>
      </p:sp>
      <p:sp>
        <p:nvSpPr>
          <p:cNvPr id="5" name="4 - Θέση υποσέλιδου"/>
          <p:cNvSpPr>
            <a:spLocks noGrp="1"/>
          </p:cNvSpPr>
          <p:nvPr>
            <p:ph type="ftr" sz="quarter" idx="11"/>
          </p:nvPr>
        </p:nvSpPr>
        <p:spPr/>
        <p:txBody>
          <a:bodyPr/>
          <a:lstStyle>
            <a:lvl1pPr>
              <a:defRPr b="1">
                <a:solidFill>
                  <a:srgbClr val="FF0000"/>
                </a:solidFill>
              </a:defRPr>
            </a:lvl1pPr>
          </a:lstStyle>
          <a:p>
            <a:r>
              <a:rPr lang="el-GR" dirty="0" smtClean="0"/>
              <a:t>&lt;&lt;Η ΒΑΡΎΤΗΤΑ&gt;&gt;</a:t>
            </a:r>
            <a:endParaRPr lang="en-US" dirty="0"/>
          </a:p>
        </p:txBody>
      </p:sp>
      <p:sp>
        <p:nvSpPr>
          <p:cNvPr id="6" name="5 - Θέση αριθμού διαφάνειας"/>
          <p:cNvSpPr>
            <a:spLocks noGrp="1"/>
          </p:cNvSpPr>
          <p:nvPr>
            <p:ph type="sldNum" sz="quarter" idx="12"/>
          </p:nvPr>
        </p:nvSpPr>
        <p:spPr/>
        <p:txBody>
          <a:bodyPr/>
          <a:lstStyle/>
          <a:p>
            <a:fld id="{84DCC0D7-9513-447F-B792-12C6FF410E68}" type="slidenum">
              <a:rPr lang="en-US" smtClean="0"/>
              <a:t>‹#›</a:t>
            </a:fld>
            <a:fld id="{9968323A-8433-49EF-BE91-7AB811EE5D7A}" type="slidenum">
              <a:rPr lang="en-US" smtClean="0"/>
              <a:t>‹#›</a:t>
            </a:fld>
            <a:endParaRPr lang="en-US" dirty="0"/>
          </a:p>
        </p:txBody>
      </p:sp>
      <p:pic>
        <p:nvPicPr>
          <p:cNvPr id="7" name="6 - Εικόνα" descr="maxresdefault.jpg"/>
          <p:cNvPicPr>
            <a:picLocks noChangeAspect="1"/>
          </p:cNvPicPr>
          <p:nvPr userDrawn="1"/>
        </p:nvPicPr>
        <p:blipFill>
          <a:blip r:embed="rId2" cstate="print"/>
          <a:stretch>
            <a:fillRect/>
          </a:stretch>
        </p:blipFill>
        <p:spPr>
          <a:xfrm>
            <a:off x="0" y="5929324"/>
            <a:ext cx="1650979" cy="928676"/>
          </a:xfrm>
          <a:prstGeom prst="rect">
            <a:avLst/>
          </a:prstGeom>
        </p:spPr>
      </p:pic>
      <p:pic>
        <p:nvPicPr>
          <p:cNvPr id="8" name="7 - Εικόνα" descr="index.jpg"/>
          <p:cNvPicPr>
            <a:picLocks noChangeAspect="1"/>
          </p:cNvPicPr>
          <p:nvPr userDrawn="1"/>
        </p:nvPicPr>
        <p:blipFill>
          <a:blip r:embed="rId3"/>
          <a:stretch>
            <a:fillRect/>
          </a:stretch>
        </p:blipFill>
        <p:spPr>
          <a:xfrm>
            <a:off x="0" y="0"/>
            <a:ext cx="714348" cy="714348"/>
          </a:xfrm>
          <a:prstGeom prst="rect">
            <a:avLst/>
          </a:prstGeom>
        </p:spPr>
      </p:pic>
      <p:sp>
        <p:nvSpPr>
          <p:cNvPr id="9" name="8 - TextBox"/>
          <p:cNvSpPr txBox="1"/>
          <p:nvPr userDrawn="1"/>
        </p:nvSpPr>
        <p:spPr>
          <a:xfrm>
            <a:off x="714348" y="1"/>
            <a:ext cx="4857784" cy="276999"/>
          </a:xfrm>
          <a:prstGeom prst="rect">
            <a:avLst/>
          </a:prstGeom>
          <a:noFill/>
        </p:spPr>
        <p:txBody>
          <a:bodyPr wrap="square" rtlCol="0">
            <a:spAutoFit/>
          </a:bodyPr>
          <a:lstStyle/>
          <a:p>
            <a:r>
              <a:rPr lang="el-GR" sz="1200" i="1" dirty="0" smtClean="0"/>
              <a:t>&lt;&lt;Παιδαγωγικό</a:t>
            </a:r>
            <a:r>
              <a:rPr lang="el-GR" sz="1200" i="1" baseline="0" dirty="0" smtClean="0"/>
              <a:t> Τμήμα Δημοτικής Εκπαίδευσης&gt;&gt;</a:t>
            </a:r>
            <a:endParaRPr lang="en-US" sz="1200" i="1"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n-US"/>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BC133F36-283F-4E99-944A-74A0E22916E9}" type="datetime1">
              <a:rPr lang="en-US" smtClean="0"/>
              <a:pPr/>
              <a:t>6/10/2018</a:t>
            </a:fld>
            <a:endParaRPr lang="en-US"/>
          </a:p>
        </p:txBody>
      </p:sp>
      <p:sp>
        <p:nvSpPr>
          <p:cNvPr id="6" name="5 - Θέση υποσέλιδου"/>
          <p:cNvSpPr>
            <a:spLocks noGrp="1"/>
          </p:cNvSpPr>
          <p:nvPr>
            <p:ph type="ftr" sz="quarter" idx="11"/>
          </p:nvPr>
        </p:nvSpPr>
        <p:spPr/>
        <p:txBody>
          <a:bodyPr/>
          <a:lstStyle/>
          <a:p>
            <a:r>
              <a:rPr lang="el-GR" smtClean="0"/>
              <a:t>&lt;&lt;Η ΒΑΡΎΤΗΤΑ&gt;&gt;</a:t>
            </a:r>
            <a:endParaRPr lang="en-US"/>
          </a:p>
        </p:txBody>
      </p:sp>
      <p:sp>
        <p:nvSpPr>
          <p:cNvPr id="7" name="6 - Θέση αριθμού διαφάνειας"/>
          <p:cNvSpPr>
            <a:spLocks noGrp="1"/>
          </p:cNvSpPr>
          <p:nvPr>
            <p:ph type="sldNum" sz="quarter" idx="12"/>
          </p:nvPr>
        </p:nvSpPr>
        <p:spPr/>
        <p:txBody>
          <a:bodyPr/>
          <a:lstStyle/>
          <a:p>
            <a:fld id="{4CCB6031-23E2-433E-892A-347D7135009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n-US"/>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3 - Θέση ημερομηνίας"/>
          <p:cNvSpPr>
            <a:spLocks noGrp="1"/>
          </p:cNvSpPr>
          <p:nvPr>
            <p:ph type="dt" sz="half" idx="10"/>
          </p:nvPr>
        </p:nvSpPr>
        <p:spPr/>
        <p:txBody>
          <a:bodyPr/>
          <a:lstStyle/>
          <a:p>
            <a:fld id="{CC596EA2-DCDE-419A-A636-547B3999F2B1}" type="datetime1">
              <a:rPr lang="en-US" smtClean="0"/>
              <a:pPr/>
              <a:t>6/10/2018</a:t>
            </a:fld>
            <a:endParaRPr lang="en-US"/>
          </a:p>
        </p:txBody>
      </p:sp>
      <p:sp>
        <p:nvSpPr>
          <p:cNvPr id="5" name="4 - Θέση υποσέλιδου"/>
          <p:cNvSpPr>
            <a:spLocks noGrp="1"/>
          </p:cNvSpPr>
          <p:nvPr>
            <p:ph type="ftr" sz="quarter" idx="11"/>
          </p:nvPr>
        </p:nvSpPr>
        <p:spPr/>
        <p:txBody>
          <a:bodyPr/>
          <a:lstStyle/>
          <a:p>
            <a:r>
              <a:rPr lang="el-GR" smtClean="0"/>
              <a:t>&lt;&lt;Η ΒΑΡΎΤΗΤΑ&gt;&gt;</a:t>
            </a:r>
            <a:endParaRPr lang="en-US"/>
          </a:p>
        </p:txBody>
      </p:sp>
      <p:sp>
        <p:nvSpPr>
          <p:cNvPr id="6" name="5 - Θέση αριθμού διαφάνειας"/>
          <p:cNvSpPr>
            <a:spLocks noGrp="1"/>
          </p:cNvSpPr>
          <p:nvPr>
            <p:ph type="sldNum" sz="quarter" idx="12"/>
          </p:nvPr>
        </p:nvSpPr>
        <p:spPr/>
        <p:txBody>
          <a:bodyPr/>
          <a:lstStyle/>
          <a:p>
            <a:fld id="{4CCB6031-23E2-433E-892A-347D7135009D}"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n-US"/>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3 - Θέση ημερομηνίας"/>
          <p:cNvSpPr>
            <a:spLocks noGrp="1"/>
          </p:cNvSpPr>
          <p:nvPr>
            <p:ph type="dt" sz="half" idx="10"/>
          </p:nvPr>
        </p:nvSpPr>
        <p:spPr/>
        <p:txBody>
          <a:bodyPr/>
          <a:lstStyle/>
          <a:p>
            <a:fld id="{BB3E2A32-4FBC-41B6-910E-0084DD02E320}" type="datetime1">
              <a:rPr lang="en-US" smtClean="0"/>
              <a:pPr/>
              <a:t>6/10/2018</a:t>
            </a:fld>
            <a:endParaRPr lang="en-US"/>
          </a:p>
        </p:txBody>
      </p:sp>
      <p:sp>
        <p:nvSpPr>
          <p:cNvPr id="5" name="4 - Θέση υποσέλιδου"/>
          <p:cNvSpPr>
            <a:spLocks noGrp="1"/>
          </p:cNvSpPr>
          <p:nvPr>
            <p:ph type="ftr" sz="quarter" idx="11"/>
          </p:nvPr>
        </p:nvSpPr>
        <p:spPr/>
        <p:txBody>
          <a:bodyPr/>
          <a:lstStyle/>
          <a:p>
            <a:r>
              <a:rPr lang="el-GR" smtClean="0"/>
              <a:t>&lt;&lt;Η ΒΑΡΎΤΗΤΑ&gt;&gt;</a:t>
            </a:r>
            <a:endParaRPr lang="en-US"/>
          </a:p>
        </p:txBody>
      </p:sp>
      <p:sp>
        <p:nvSpPr>
          <p:cNvPr id="6" name="5 - Θέση αριθμού διαφάνειας"/>
          <p:cNvSpPr>
            <a:spLocks noGrp="1"/>
          </p:cNvSpPr>
          <p:nvPr>
            <p:ph type="sldNum" sz="quarter" idx="12"/>
          </p:nvPr>
        </p:nvSpPr>
        <p:spPr/>
        <p:txBody>
          <a:bodyPr/>
          <a:lstStyle/>
          <a:p>
            <a:fld id="{4CCB6031-23E2-433E-892A-347D7135009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Προσαρμοσμένη διάταξη">
    <p:spTree>
      <p:nvGrpSpPr>
        <p:cNvPr id="1" name=""/>
        <p:cNvGrpSpPr/>
        <p:nvPr/>
      </p:nvGrpSpPr>
      <p:grpSpPr>
        <a:xfrm>
          <a:off x="0" y="0"/>
          <a:ext cx="0" cy="0"/>
          <a:chOff x="0" y="0"/>
          <a:chExt cx="0" cy="0"/>
        </a:xfrm>
      </p:grpSpPr>
      <p:sp>
        <p:nvSpPr>
          <p:cNvPr id="2" name="1 - Τίτλος"/>
          <p:cNvSpPr>
            <a:spLocks noGrp="1"/>
          </p:cNvSpPr>
          <p:nvPr>
            <p:ph type="title"/>
          </p:nvPr>
        </p:nvSpPr>
        <p:spPr>
          <a:xfrm>
            <a:off x="714348" y="1428736"/>
            <a:ext cx="8229600" cy="1143000"/>
          </a:xfrm>
        </p:spPr>
        <p:txBody>
          <a:bodyPr/>
          <a:lstStyle/>
          <a:p>
            <a:r>
              <a:rPr lang="el-GR" smtClean="0"/>
              <a:t>Kλικ για επεξεργασία του τίτλου</a:t>
            </a:r>
            <a:endParaRPr lang="en-US"/>
          </a:p>
        </p:txBody>
      </p:sp>
      <p:sp>
        <p:nvSpPr>
          <p:cNvPr id="3" name="2 - Θέση ημερομηνίας"/>
          <p:cNvSpPr>
            <a:spLocks noGrp="1"/>
          </p:cNvSpPr>
          <p:nvPr>
            <p:ph type="dt" sz="half" idx="10"/>
          </p:nvPr>
        </p:nvSpPr>
        <p:spPr/>
        <p:txBody>
          <a:bodyPr/>
          <a:lstStyle/>
          <a:p>
            <a:fld id="{1B2F5E76-6428-493A-A6BA-021C0C8849AC}" type="datetime1">
              <a:rPr lang="en-US" smtClean="0"/>
              <a:pPr/>
              <a:t>6/10/2018</a:t>
            </a:fld>
            <a:endParaRPr lang="en-US"/>
          </a:p>
        </p:txBody>
      </p:sp>
      <p:sp>
        <p:nvSpPr>
          <p:cNvPr id="4" name="3 - Θέση υποσέλιδου"/>
          <p:cNvSpPr>
            <a:spLocks noGrp="1"/>
          </p:cNvSpPr>
          <p:nvPr>
            <p:ph type="ftr" sz="quarter" idx="11"/>
          </p:nvPr>
        </p:nvSpPr>
        <p:spPr/>
        <p:txBody>
          <a:bodyPr/>
          <a:lstStyle/>
          <a:p>
            <a:r>
              <a:rPr lang="el-GR" smtClean="0"/>
              <a:t>&lt;&lt;Η ΒΑΡΎΤΗΤΑ&gt;&gt;</a:t>
            </a:r>
            <a:endParaRPr lang="en-US"/>
          </a:p>
        </p:txBody>
      </p:sp>
      <p:sp>
        <p:nvSpPr>
          <p:cNvPr id="5" name="4 - Θέση αριθμού διαφάνειας"/>
          <p:cNvSpPr>
            <a:spLocks noGrp="1"/>
          </p:cNvSpPr>
          <p:nvPr>
            <p:ph type="sldNum" sz="quarter" idx="12"/>
          </p:nvPr>
        </p:nvSpPr>
        <p:spPr/>
        <p:txBody>
          <a:bodyPr/>
          <a:lstStyle/>
          <a:p>
            <a:fld id="{4CCB6031-23E2-433E-892A-347D7135009D}" type="slidenum">
              <a:rPr lang="en-US" smtClean="0"/>
              <a:pPr/>
              <a:t>‹#›</a:t>
            </a:fld>
            <a:endParaRPr lang="en-US"/>
          </a:p>
        </p:txBody>
      </p:sp>
      <p:pic>
        <p:nvPicPr>
          <p:cNvPr id="6" name="5 - Εικόνα" descr="index.jpg"/>
          <p:cNvPicPr>
            <a:picLocks noChangeAspect="1"/>
          </p:cNvPicPr>
          <p:nvPr userDrawn="1"/>
        </p:nvPicPr>
        <p:blipFill>
          <a:blip r:embed="rId2"/>
          <a:stretch>
            <a:fillRect/>
          </a:stretch>
        </p:blipFill>
        <p:spPr>
          <a:xfrm>
            <a:off x="0" y="0"/>
            <a:ext cx="714348" cy="714348"/>
          </a:xfrm>
          <a:prstGeom prst="rect">
            <a:avLst/>
          </a:prstGeom>
        </p:spPr>
      </p:pic>
      <p:sp>
        <p:nvSpPr>
          <p:cNvPr id="7" name="6 - Ορθογώνιο"/>
          <p:cNvSpPr/>
          <p:nvPr userDrawn="1"/>
        </p:nvSpPr>
        <p:spPr>
          <a:xfrm>
            <a:off x="714348" y="1"/>
            <a:ext cx="6143652" cy="276999"/>
          </a:xfrm>
          <a:prstGeom prst="rect">
            <a:avLst/>
          </a:prstGeom>
        </p:spPr>
        <p:txBody>
          <a:bodyPr wrap="square">
            <a:spAutoFit/>
          </a:bodyPr>
          <a:lstStyle/>
          <a:p>
            <a:r>
              <a:rPr lang="el-GR" sz="1200" i="1" dirty="0" smtClean="0"/>
              <a:t>&lt;&lt;Παιδαγωγικό</a:t>
            </a:r>
            <a:r>
              <a:rPr lang="el-GR" sz="1200" i="1" baseline="0" dirty="0" smtClean="0"/>
              <a:t> Τμήμα Δημοτικής Εκπαίδευσης&gt;&gt;</a:t>
            </a:r>
            <a:endParaRPr lang="en-US" sz="1200" i="1"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n-US"/>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3 - Θέση ημερομηνίας"/>
          <p:cNvSpPr>
            <a:spLocks noGrp="1"/>
          </p:cNvSpPr>
          <p:nvPr>
            <p:ph type="dt" sz="half" idx="10"/>
          </p:nvPr>
        </p:nvSpPr>
        <p:spPr/>
        <p:txBody>
          <a:bodyPr/>
          <a:lstStyle/>
          <a:p>
            <a:fld id="{C4746990-4CBB-4D4B-8AB1-5734695D277D}" type="datetime1">
              <a:rPr lang="en-US" smtClean="0"/>
              <a:pPr/>
              <a:t>6/10/2018</a:t>
            </a:fld>
            <a:endParaRPr lang="en-US"/>
          </a:p>
        </p:txBody>
      </p:sp>
      <p:sp>
        <p:nvSpPr>
          <p:cNvPr id="5" name="4 - Θέση υποσέλιδου"/>
          <p:cNvSpPr>
            <a:spLocks noGrp="1"/>
          </p:cNvSpPr>
          <p:nvPr>
            <p:ph type="ftr" sz="quarter" idx="11"/>
          </p:nvPr>
        </p:nvSpPr>
        <p:spPr/>
        <p:txBody>
          <a:bodyPr/>
          <a:lstStyle/>
          <a:p>
            <a:r>
              <a:rPr lang="el-GR" smtClean="0"/>
              <a:t>&lt;&lt;Η ΒΑΡΎΤΗΤΑ&gt;&gt;</a:t>
            </a:r>
            <a:endParaRPr lang="en-US"/>
          </a:p>
        </p:txBody>
      </p:sp>
      <p:sp>
        <p:nvSpPr>
          <p:cNvPr id="6" name="5 - Θέση αριθμού διαφάνειας"/>
          <p:cNvSpPr>
            <a:spLocks noGrp="1"/>
          </p:cNvSpPr>
          <p:nvPr>
            <p:ph type="sldNum" sz="quarter" idx="12"/>
          </p:nvPr>
        </p:nvSpPr>
        <p:spPr/>
        <p:txBody>
          <a:bodyPr/>
          <a:lstStyle/>
          <a:p>
            <a:fld id="{4CCB6031-23E2-433E-892A-347D7135009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n-US"/>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46838CB2-EBEB-463B-BE55-13764122F440}" type="datetime1">
              <a:rPr lang="en-US" smtClean="0"/>
              <a:pPr/>
              <a:t>6/10/2018</a:t>
            </a:fld>
            <a:endParaRPr lang="en-US"/>
          </a:p>
        </p:txBody>
      </p:sp>
      <p:sp>
        <p:nvSpPr>
          <p:cNvPr id="5" name="4 - Θέση υποσέλιδου"/>
          <p:cNvSpPr>
            <a:spLocks noGrp="1"/>
          </p:cNvSpPr>
          <p:nvPr>
            <p:ph type="ftr" sz="quarter" idx="11"/>
          </p:nvPr>
        </p:nvSpPr>
        <p:spPr/>
        <p:txBody>
          <a:bodyPr/>
          <a:lstStyle/>
          <a:p>
            <a:r>
              <a:rPr lang="el-GR" smtClean="0"/>
              <a:t>&lt;&lt;Η ΒΑΡΎΤΗΤΑ&gt;&gt;</a:t>
            </a:r>
            <a:endParaRPr lang="en-US"/>
          </a:p>
        </p:txBody>
      </p:sp>
      <p:sp>
        <p:nvSpPr>
          <p:cNvPr id="6" name="5 - Θέση αριθμού διαφάνειας"/>
          <p:cNvSpPr>
            <a:spLocks noGrp="1"/>
          </p:cNvSpPr>
          <p:nvPr>
            <p:ph type="sldNum" sz="quarter" idx="12"/>
          </p:nvPr>
        </p:nvSpPr>
        <p:spPr/>
        <p:txBody>
          <a:bodyPr/>
          <a:lstStyle/>
          <a:p>
            <a:fld id="{4CCB6031-23E2-433E-892A-347D7135009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n-US"/>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5" name="4 - Θέση ημερομηνίας"/>
          <p:cNvSpPr>
            <a:spLocks noGrp="1"/>
          </p:cNvSpPr>
          <p:nvPr>
            <p:ph type="dt" sz="half" idx="10"/>
          </p:nvPr>
        </p:nvSpPr>
        <p:spPr/>
        <p:txBody>
          <a:bodyPr/>
          <a:lstStyle/>
          <a:p>
            <a:fld id="{5D4C6055-6306-4127-882E-392455C361E5}" type="datetime1">
              <a:rPr lang="en-US" smtClean="0"/>
              <a:pPr/>
              <a:t>6/10/2018</a:t>
            </a:fld>
            <a:endParaRPr lang="en-US"/>
          </a:p>
        </p:txBody>
      </p:sp>
      <p:sp>
        <p:nvSpPr>
          <p:cNvPr id="6" name="5 - Θέση υποσέλιδου"/>
          <p:cNvSpPr>
            <a:spLocks noGrp="1"/>
          </p:cNvSpPr>
          <p:nvPr>
            <p:ph type="ftr" sz="quarter" idx="11"/>
          </p:nvPr>
        </p:nvSpPr>
        <p:spPr/>
        <p:txBody>
          <a:bodyPr/>
          <a:lstStyle/>
          <a:p>
            <a:r>
              <a:rPr lang="el-GR" smtClean="0"/>
              <a:t>&lt;&lt;Η ΒΑΡΎΤΗΤΑ&gt;&gt;</a:t>
            </a:r>
            <a:endParaRPr lang="en-US"/>
          </a:p>
        </p:txBody>
      </p:sp>
      <p:sp>
        <p:nvSpPr>
          <p:cNvPr id="7" name="6 - Θέση αριθμού διαφάνειας"/>
          <p:cNvSpPr>
            <a:spLocks noGrp="1"/>
          </p:cNvSpPr>
          <p:nvPr>
            <p:ph type="sldNum" sz="quarter" idx="12"/>
          </p:nvPr>
        </p:nvSpPr>
        <p:spPr/>
        <p:txBody>
          <a:bodyPr/>
          <a:lstStyle/>
          <a:p>
            <a:fld id="{4CCB6031-23E2-433E-892A-347D7135009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n-US"/>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7" name="6 - Θέση ημερομηνίας"/>
          <p:cNvSpPr>
            <a:spLocks noGrp="1"/>
          </p:cNvSpPr>
          <p:nvPr>
            <p:ph type="dt" sz="half" idx="10"/>
          </p:nvPr>
        </p:nvSpPr>
        <p:spPr/>
        <p:txBody>
          <a:bodyPr/>
          <a:lstStyle/>
          <a:p>
            <a:fld id="{8EA173EE-F14E-499E-BEEB-3E3F7EDE28DD}" type="datetime1">
              <a:rPr lang="en-US" smtClean="0"/>
              <a:pPr/>
              <a:t>6/10/2018</a:t>
            </a:fld>
            <a:endParaRPr lang="en-US"/>
          </a:p>
        </p:txBody>
      </p:sp>
      <p:sp>
        <p:nvSpPr>
          <p:cNvPr id="8" name="7 - Θέση υποσέλιδου"/>
          <p:cNvSpPr>
            <a:spLocks noGrp="1"/>
          </p:cNvSpPr>
          <p:nvPr>
            <p:ph type="ftr" sz="quarter" idx="11"/>
          </p:nvPr>
        </p:nvSpPr>
        <p:spPr/>
        <p:txBody>
          <a:bodyPr/>
          <a:lstStyle/>
          <a:p>
            <a:r>
              <a:rPr lang="el-GR" smtClean="0"/>
              <a:t>&lt;&lt;Η ΒΑΡΎΤΗΤΑ&gt;&gt;</a:t>
            </a:r>
            <a:endParaRPr lang="en-US"/>
          </a:p>
        </p:txBody>
      </p:sp>
      <p:sp>
        <p:nvSpPr>
          <p:cNvPr id="9" name="8 - Θέση αριθμού διαφάνειας"/>
          <p:cNvSpPr>
            <a:spLocks noGrp="1"/>
          </p:cNvSpPr>
          <p:nvPr>
            <p:ph type="sldNum" sz="quarter" idx="12"/>
          </p:nvPr>
        </p:nvSpPr>
        <p:spPr/>
        <p:txBody>
          <a:bodyPr/>
          <a:lstStyle/>
          <a:p>
            <a:fld id="{4CCB6031-23E2-433E-892A-347D7135009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n-US"/>
          </a:p>
        </p:txBody>
      </p:sp>
      <p:sp>
        <p:nvSpPr>
          <p:cNvPr id="3" name="2 - Θέση ημερομηνίας"/>
          <p:cNvSpPr>
            <a:spLocks noGrp="1"/>
          </p:cNvSpPr>
          <p:nvPr>
            <p:ph type="dt" sz="half" idx="10"/>
          </p:nvPr>
        </p:nvSpPr>
        <p:spPr/>
        <p:txBody>
          <a:bodyPr/>
          <a:lstStyle/>
          <a:p>
            <a:fld id="{1C76BAC4-6D55-45E1-99D2-E792225F2005}" type="datetime1">
              <a:rPr lang="en-US" smtClean="0"/>
              <a:pPr/>
              <a:t>6/10/2018</a:t>
            </a:fld>
            <a:endParaRPr lang="en-US"/>
          </a:p>
        </p:txBody>
      </p:sp>
      <p:sp>
        <p:nvSpPr>
          <p:cNvPr id="4" name="3 - Θέση υποσέλιδου"/>
          <p:cNvSpPr>
            <a:spLocks noGrp="1"/>
          </p:cNvSpPr>
          <p:nvPr>
            <p:ph type="ftr" sz="quarter" idx="11"/>
          </p:nvPr>
        </p:nvSpPr>
        <p:spPr/>
        <p:txBody>
          <a:bodyPr/>
          <a:lstStyle/>
          <a:p>
            <a:r>
              <a:rPr lang="el-GR" smtClean="0"/>
              <a:t>&lt;&lt;Η ΒΑΡΎΤΗΤΑ&gt;&gt;</a:t>
            </a:r>
            <a:endParaRPr lang="en-US"/>
          </a:p>
        </p:txBody>
      </p:sp>
      <p:sp>
        <p:nvSpPr>
          <p:cNvPr id="5" name="4 - Θέση αριθμού διαφάνειας"/>
          <p:cNvSpPr>
            <a:spLocks noGrp="1"/>
          </p:cNvSpPr>
          <p:nvPr>
            <p:ph type="sldNum" sz="quarter" idx="12"/>
          </p:nvPr>
        </p:nvSpPr>
        <p:spPr/>
        <p:txBody>
          <a:bodyPr/>
          <a:lstStyle/>
          <a:p>
            <a:fld id="{4CCB6031-23E2-433E-892A-347D7135009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324569F5-55D8-4D70-88B4-802715474AE5}" type="datetime1">
              <a:rPr lang="en-US" smtClean="0"/>
              <a:pPr/>
              <a:t>6/10/2018</a:t>
            </a:fld>
            <a:endParaRPr lang="en-US"/>
          </a:p>
        </p:txBody>
      </p:sp>
      <p:sp>
        <p:nvSpPr>
          <p:cNvPr id="3" name="2 - Θέση υποσέλιδου"/>
          <p:cNvSpPr>
            <a:spLocks noGrp="1"/>
          </p:cNvSpPr>
          <p:nvPr>
            <p:ph type="ftr" sz="quarter" idx="11"/>
          </p:nvPr>
        </p:nvSpPr>
        <p:spPr/>
        <p:txBody>
          <a:bodyPr/>
          <a:lstStyle/>
          <a:p>
            <a:r>
              <a:rPr lang="el-GR" smtClean="0"/>
              <a:t>&lt;&lt;Η ΒΑΡΎΤΗΤΑ&gt;&gt;</a:t>
            </a:r>
            <a:endParaRPr lang="en-US"/>
          </a:p>
        </p:txBody>
      </p:sp>
      <p:sp>
        <p:nvSpPr>
          <p:cNvPr id="4" name="3 - Θέση αριθμού διαφάνειας"/>
          <p:cNvSpPr>
            <a:spLocks noGrp="1"/>
          </p:cNvSpPr>
          <p:nvPr>
            <p:ph type="sldNum" sz="quarter" idx="12"/>
          </p:nvPr>
        </p:nvSpPr>
        <p:spPr/>
        <p:txBody>
          <a:bodyPr/>
          <a:lstStyle/>
          <a:p>
            <a:fld id="{4CCB6031-23E2-433E-892A-347D7135009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n-US"/>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3B1EF5ED-4328-49DF-99BF-9C22289883A7}" type="datetime1">
              <a:rPr lang="en-US" smtClean="0"/>
              <a:pPr/>
              <a:t>6/10/2018</a:t>
            </a:fld>
            <a:endParaRPr lang="en-US"/>
          </a:p>
        </p:txBody>
      </p:sp>
      <p:sp>
        <p:nvSpPr>
          <p:cNvPr id="6" name="5 - Θέση υποσέλιδου"/>
          <p:cNvSpPr>
            <a:spLocks noGrp="1"/>
          </p:cNvSpPr>
          <p:nvPr>
            <p:ph type="ftr" sz="quarter" idx="11"/>
          </p:nvPr>
        </p:nvSpPr>
        <p:spPr/>
        <p:txBody>
          <a:bodyPr/>
          <a:lstStyle/>
          <a:p>
            <a:r>
              <a:rPr lang="el-GR" smtClean="0"/>
              <a:t>&lt;&lt;Η ΒΑΡΎΤΗΤΑ&gt;&gt;</a:t>
            </a:r>
            <a:endParaRPr lang="en-US"/>
          </a:p>
        </p:txBody>
      </p:sp>
      <p:sp>
        <p:nvSpPr>
          <p:cNvPr id="7" name="6 - Θέση αριθμού διαφάνειας"/>
          <p:cNvSpPr>
            <a:spLocks noGrp="1"/>
          </p:cNvSpPr>
          <p:nvPr>
            <p:ph type="sldNum" sz="quarter" idx="12"/>
          </p:nvPr>
        </p:nvSpPr>
        <p:spPr/>
        <p:txBody>
          <a:bodyPr/>
          <a:lstStyle/>
          <a:p>
            <a:fld id="{4CCB6031-23E2-433E-892A-347D7135009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en-US"/>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dirty="0" err="1" smtClean="0"/>
              <a:t>Kλικ</a:t>
            </a:r>
            <a:r>
              <a:rPr lang="el-GR" dirty="0" smtClean="0"/>
              <a:t> για επεξεργασία των στυλ του υποδείγματος</a:t>
            </a:r>
          </a:p>
          <a:p>
            <a:pPr lvl="1"/>
            <a:r>
              <a:rPr lang="el-GR" dirty="0" smtClean="0"/>
              <a:t>Δεύτερου επιπέδου</a:t>
            </a:r>
          </a:p>
          <a:p>
            <a:pPr lvl="2"/>
            <a:r>
              <a:rPr lang="el-GR" dirty="0" smtClean="0"/>
              <a:t>Τρίτου επιπέδου</a:t>
            </a:r>
          </a:p>
          <a:p>
            <a:pPr lvl="3"/>
            <a:r>
              <a:rPr lang="el-GR" dirty="0" smtClean="0"/>
              <a:t>Τέταρτου επιπέδου</a:t>
            </a:r>
          </a:p>
          <a:p>
            <a:pPr lvl="4"/>
            <a:r>
              <a:rPr lang="el-GR" dirty="0" smtClean="0"/>
              <a:t>Πέμπτου επιπέδου</a:t>
            </a:r>
            <a:fld id="{8D25386F-0762-4105-8735-A6AE45006BDF}" type="slidenum">
              <a:rPr lang="el-GR" smtClean="0"/>
              <a:pPr lvl="4"/>
              <a:t>‹#›</a:t>
            </a:fld>
            <a:fld id="{E39C889D-D31D-42CD-8797-EBF08AB0A38F}" type="slidenum">
              <a:rPr lang="el-GR" smtClean="0"/>
              <a:pPr lvl="4"/>
              <a:t>‹#›</a:t>
            </a:fld>
            <a:fld id="{5899BDC6-6F89-4DFD-973F-3BCBB82583DA}" type="slidenum">
              <a:rPr lang="el-GR" smtClean="0"/>
              <a:pPr lvl="4"/>
              <a:t>‹#›</a:t>
            </a:fld>
            <a:fld id="{FD2894FC-D8F1-48F1-8BD2-60648BEBBABC}" type="slidenum">
              <a:rPr lang="el-GR" smtClean="0"/>
              <a:pPr lvl="4"/>
              <a:t>‹#›</a:t>
            </a:fld>
            <a:fld id="{EDC534E3-3EF0-467E-9855-957B82AD1FDA}" type="slidenum">
              <a:rPr lang="el-GR" smtClean="0"/>
              <a:pPr lvl="4"/>
              <a:t>‹#›</a:t>
            </a:fld>
            <a:endParaRPr lang="en-US" dirty="0"/>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84BE1F-F52B-49F7-B26F-2ADE40E4662D}" type="datetime1">
              <a:rPr lang="en-US" smtClean="0"/>
              <a:pPr/>
              <a:t>6/10/2018</a:t>
            </a:fld>
            <a:endParaRPr lang="en-US" dirty="0"/>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rgbClr val="FF0000"/>
                </a:solidFill>
              </a:defRPr>
            </a:lvl1pPr>
          </a:lstStyle>
          <a:p>
            <a:r>
              <a:rPr lang="el-GR" dirty="0" smtClean="0"/>
              <a:t>&lt;&lt;Η ΒΑΡΎΤΗΤΑ&gt;&gt;</a:t>
            </a:r>
            <a:endParaRPr lang="en-US" dirty="0"/>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CB6031-23E2-433E-892A-347D7135009D}" type="slidenum">
              <a:rPr lang="en-US" smtClean="0"/>
              <a:pPr/>
              <a:t>‹#›</a:t>
            </a:fld>
            <a:endParaRPr lang="en-US"/>
          </a:p>
        </p:txBody>
      </p:sp>
      <p:pic>
        <p:nvPicPr>
          <p:cNvPr id="7" name="6 - Εικόνα" descr="maxresdefault.jpg"/>
          <p:cNvPicPr>
            <a:picLocks noChangeAspect="1"/>
          </p:cNvPicPr>
          <p:nvPr userDrawn="1"/>
        </p:nvPicPr>
        <p:blipFill>
          <a:blip r:embed="rId14" cstate="print"/>
          <a:stretch>
            <a:fillRect/>
          </a:stretch>
        </p:blipFill>
        <p:spPr>
          <a:xfrm>
            <a:off x="0" y="5929324"/>
            <a:ext cx="1650979" cy="92867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normAutofit/>
          </a:bodyPr>
          <a:lstStyle/>
          <a:p>
            <a:r>
              <a:rPr lang="el-GR" sz="2800" dirty="0" smtClean="0"/>
              <a:t>ΜΑΘΗΜΑ</a:t>
            </a:r>
            <a:r>
              <a:rPr lang="en-US" sz="2800" dirty="0" smtClean="0"/>
              <a:t>:</a:t>
            </a:r>
            <a:r>
              <a:rPr lang="el-GR" sz="2800" dirty="0" smtClean="0"/>
              <a:t>ΠΛΗΡΟΦΟΡΙΚΗ ΚΑΙ ΝΕΕΣ ΤΕΧΝΟΛΟΓΙΕΣ ΣΤΗΝ ΕΚΠΑΙΔΕΥΣΗ</a:t>
            </a:r>
            <a:endParaRPr lang="en-US" sz="2800" dirty="0"/>
          </a:p>
        </p:txBody>
      </p:sp>
      <p:sp>
        <p:nvSpPr>
          <p:cNvPr id="3" name="2 - Υπότιτλος"/>
          <p:cNvSpPr>
            <a:spLocks noGrp="1"/>
          </p:cNvSpPr>
          <p:nvPr>
            <p:ph type="subTitle" idx="1"/>
          </p:nvPr>
        </p:nvSpPr>
        <p:spPr/>
        <p:txBody>
          <a:bodyPr/>
          <a:lstStyle/>
          <a:p>
            <a:r>
              <a:rPr lang="el-GR" dirty="0" smtClean="0"/>
              <a:t>ΓΙΑΝΝΙΚΟΥ ΠΑΡΑΣΚΕΥΗ</a:t>
            </a:r>
          </a:p>
          <a:p>
            <a:r>
              <a:rPr lang="el-GR" dirty="0" smtClean="0"/>
              <a:t>ΑΕΜ(3999)</a:t>
            </a:r>
            <a:endParaRPr lang="en-US" dirty="0"/>
          </a:p>
        </p:txBody>
      </p:sp>
      <p:sp>
        <p:nvSpPr>
          <p:cNvPr id="4" name="3 - Θέση αριθμού διαφάνειας"/>
          <p:cNvSpPr>
            <a:spLocks noGrp="1"/>
          </p:cNvSpPr>
          <p:nvPr>
            <p:ph type="sldNum" sz="quarter" idx="12"/>
          </p:nvPr>
        </p:nvSpPr>
        <p:spPr/>
        <p:txBody>
          <a:bodyPr/>
          <a:lstStyle/>
          <a:p>
            <a:fld id="{4CCB6031-23E2-433E-892A-347D7135009D}" type="slidenum">
              <a:rPr lang="en-US" smtClean="0"/>
              <a:pPr/>
              <a:t>1</a:t>
            </a:fld>
            <a:endParaRPr lang="en-US" dirty="0"/>
          </a:p>
        </p:txBody>
      </p:sp>
      <p:sp>
        <p:nvSpPr>
          <p:cNvPr id="5" name="4 - Θέση υποσέλιδου"/>
          <p:cNvSpPr>
            <a:spLocks noGrp="1"/>
          </p:cNvSpPr>
          <p:nvPr>
            <p:ph type="ftr" sz="quarter" idx="11"/>
          </p:nvPr>
        </p:nvSpPr>
        <p:spPr/>
        <p:txBody>
          <a:bodyPr/>
          <a:lstStyle/>
          <a:p>
            <a:r>
              <a:rPr lang="el-GR" smtClean="0"/>
              <a:t>&lt;&lt;Η ΒΑΡΎΤΗΤΑ&gt;&gt;</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714356"/>
            <a:ext cx="9144000" cy="857232"/>
          </a:xfrm>
          <a:solidFill>
            <a:schemeClr val="tx1"/>
          </a:solidFill>
        </p:spPr>
        <p:txBody>
          <a:bodyPr>
            <a:normAutofit/>
          </a:bodyPr>
          <a:lstStyle/>
          <a:p>
            <a:r>
              <a:rPr lang="el-GR" sz="4800" dirty="0" smtClean="0">
                <a:solidFill>
                  <a:schemeClr val="bg1"/>
                </a:solidFill>
              </a:rPr>
              <a:t>Η ΒΑΡΥΤΗΤΑ</a:t>
            </a:r>
            <a:endParaRPr lang="en-US" sz="4800" dirty="0">
              <a:solidFill>
                <a:schemeClr val="bg1"/>
              </a:solidFill>
            </a:endParaRPr>
          </a:p>
        </p:txBody>
      </p:sp>
      <p:sp>
        <p:nvSpPr>
          <p:cNvPr id="3" name="2 - Θέση υποσέλιδου"/>
          <p:cNvSpPr>
            <a:spLocks noGrp="1"/>
          </p:cNvSpPr>
          <p:nvPr>
            <p:ph type="ftr" sz="quarter" idx="11"/>
          </p:nvPr>
        </p:nvSpPr>
        <p:spPr/>
        <p:txBody>
          <a:bodyPr/>
          <a:lstStyle/>
          <a:p>
            <a:r>
              <a:rPr lang="el-GR" smtClean="0"/>
              <a:t>&lt;&lt;Η ΒΑΡΎΤΗΤΑ&gt;&gt;</a:t>
            </a:r>
            <a:endParaRPr lang="en-US"/>
          </a:p>
        </p:txBody>
      </p:sp>
      <p:sp>
        <p:nvSpPr>
          <p:cNvPr id="4" name="3 - Θέση αριθμού διαφάνειας"/>
          <p:cNvSpPr>
            <a:spLocks noGrp="1"/>
          </p:cNvSpPr>
          <p:nvPr>
            <p:ph type="sldNum" sz="quarter" idx="12"/>
          </p:nvPr>
        </p:nvSpPr>
        <p:spPr/>
        <p:txBody>
          <a:bodyPr/>
          <a:lstStyle/>
          <a:p>
            <a:fld id="{4CCB6031-23E2-433E-892A-347D7135009D}" type="slidenum">
              <a:rPr lang="en-US" smtClean="0"/>
              <a:pPr/>
              <a:t>2</a:t>
            </a:fld>
            <a:endParaRPr lang="en-US"/>
          </a:p>
        </p:txBody>
      </p:sp>
      <p:sp>
        <p:nvSpPr>
          <p:cNvPr id="5" name="4 - TextBox"/>
          <p:cNvSpPr txBox="1"/>
          <p:nvPr/>
        </p:nvSpPr>
        <p:spPr>
          <a:xfrm>
            <a:off x="500034" y="2000240"/>
            <a:ext cx="8072494" cy="1569660"/>
          </a:xfrm>
          <a:prstGeom prst="rect">
            <a:avLst/>
          </a:prstGeom>
          <a:noFill/>
        </p:spPr>
        <p:txBody>
          <a:bodyPr wrap="square" rtlCol="0">
            <a:spAutoFit/>
          </a:bodyPr>
          <a:lstStyle/>
          <a:p>
            <a:r>
              <a:rPr lang="el-GR" sz="2400" dirty="0" smtClean="0"/>
              <a:t>Στη φυσική, βαρύτητα ονομάζεται η ιδιότητα των υλικών σωμάτων να έλκουν και να έλκονται αμοιβαία με άλλα υλικά σώματα. Τα </a:t>
            </a:r>
            <a:r>
              <a:rPr lang="el-GR" sz="2400" dirty="0" err="1" smtClean="0"/>
              <a:t>ελκόμενα</a:t>
            </a:r>
            <a:r>
              <a:rPr lang="el-GR" sz="2400" dirty="0" smtClean="0"/>
              <a:t> σώματα κινούνται με επιταχυνόμενη κίνηση προς το έλκον σώμα. Οι έλξεις είναι αμοιβαίες</a:t>
            </a:r>
            <a:endParaRPr lang="en-US"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642918"/>
            <a:ext cx="9144000" cy="714380"/>
          </a:xfrm>
          <a:solidFill>
            <a:schemeClr val="tx1"/>
          </a:solidFill>
        </p:spPr>
        <p:txBody>
          <a:bodyPr>
            <a:normAutofit fontScale="90000"/>
          </a:bodyPr>
          <a:lstStyle/>
          <a:p>
            <a:r>
              <a:rPr lang="el-GR" dirty="0" smtClean="0">
                <a:solidFill>
                  <a:schemeClr val="bg1"/>
                </a:solidFill>
              </a:rPr>
              <a:t>ΠΟΙΟΣ ΑΝΑΚΑΛΥΨΕ ΤΗΝ ΒΑΡΥΤΗΤΑ</a:t>
            </a:r>
            <a:r>
              <a:rPr lang="en-US" dirty="0" smtClean="0">
                <a:solidFill>
                  <a:schemeClr val="bg1"/>
                </a:solidFill>
              </a:rPr>
              <a:t>;</a:t>
            </a:r>
            <a:endParaRPr lang="en-US" dirty="0">
              <a:solidFill>
                <a:schemeClr val="bg1"/>
              </a:solidFill>
            </a:endParaRPr>
          </a:p>
        </p:txBody>
      </p:sp>
      <p:sp>
        <p:nvSpPr>
          <p:cNvPr id="3" name="2 - Θέση υποσέλιδου"/>
          <p:cNvSpPr>
            <a:spLocks noGrp="1"/>
          </p:cNvSpPr>
          <p:nvPr>
            <p:ph type="ftr" sz="quarter" idx="11"/>
          </p:nvPr>
        </p:nvSpPr>
        <p:spPr/>
        <p:txBody>
          <a:bodyPr/>
          <a:lstStyle/>
          <a:p>
            <a:r>
              <a:rPr lang="el-GR" smtClean="0"/>
              <a:t>&lt;&lt;Η ΒΑΡΎΤΗΤΑ&gt;&gt;</a:t>
            </a:r>
            <a:endParaRPr lang="en-US"/>
          </a:p>
        </p:txBody>
      </p:sp>
      <p:sp>
        <p:nvSpPr>
          <p:cNvPr id="4" name="3 - Θέση αριθμού διαφάνειας"/>
          <p:cNvSpPr>
            <a:spLocks noGrp="1"/>
          </p:cNvSpPr>
          <p:nvPr>
            <p:ph type="sldNum" sz="quarter" idx="12"/>
          </p:nvPr>
        </p:nvSpPr>
        <p:spPr/>
        <p:txBody>
          <a:bodyPr/>
          <a:lstStyle/>
          <a:p>
            <a:fld id="{4CCB6031-23E2-433E-892A-347D7135009D}" type="slidenum">
              <a:rPr lang="en-US" smtClean="0"/>
              <a:pPr/>
              <a:t>3</a:t>
            </a:fld>
            <a:endParaRPr lang="en-US"/>
          </a:p>
        </p:txBody>
      </p:sp>
      <p:sp>
        <p:nvSpPr>
          <p:cNvPr id="5" name="4 - TextBox"/>
          <p:cNvSpPr txBox="1"/>
          <p:nvPr/>
        </p:nvSpPr>
        <p:spPr>
          <a:xfrm>
            <a:off x="357158" y="1928802"/>
            <a:ext cx="8429684" cy="2862322"/>
          </a:xfrm>
          <a:prstGeom prst="rect">
            <a:avLst/>
          </a:prstGeom>
          <a:noFill/>
        </p:spPr>
        <p:txBody>
          <a:bodyPr wrap="square" rtlCol="0">
            <a:spAutoFit/>
          </a:bodyPr>
          <a:lstStyle/>
          <a:p>
            <a:r>
              <a:rPr lang="el-GR" dirty="0"/>
              <a:t>Τ</a:t>
            </a:r>
            <a:r>
              <a:rPr lang="el-GR" dirty="0" smtClean="0"/>
              <a:t>ο 1687 ο Άγγλος μαθηματικός Σερ Ισαάκ Νεύτων (</a:t>
            </a:r>
            <a:r>
              <a:rPr lang="el-GR" dirty="0" err="1" smtClean="0"/>
              <a:t>Sir</a:t>
            </a:r>
            <a:r>
              <a:rPr lang="el-GR" dirty="0" smtClean="0"/>
              <a:t> </a:t>
            </a:r>
            <a:r>
              <a:rPr lang="el-GR" dirty="0" err="1" smtClean="0"/>
              <a:t>Isaac</a:t>
            </a:r>
            <a:r>
              <a:rPr lang="el-GR" dirty="0" smtClean="0"/>
              <a:t> </a:t>
            </a:r>
            <a:r>
              <a:rPr lang="el-GR" dirty="0" err="1" smtClean="0"/>
              <a:t>Newton</a:t>
            </a:r>
            <a:r>
              <a:rPr lang="el-GR" dirty="0" smtClean="0"/>
              <a:t>) δημοσίευσε το διάσημο έργο του "</a:t>
            </a:r>
            <a:r>
              <a:rPr lang="el-GR" dirty="0" err="1" smtClean="0"/>
              <a:t>Principia</a:t>
            </a:r>
            <a:r>
              <a:rPr lang="el-GR" dirty="0" smtClean="0"/>
              <a:t>", 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μη-σχετικιστικοί υπολογισμοί για τη βαρύτητα βασίζονται στο έργο του Νεύτωνα.</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642918"/>
            <a:ext cx="9144000" cy="714380"/>
          </a:xfrm>
          <a:solidFill>
            <a:schemeClr val="tx1"/>
          </a:solidFill>
        </p:spPr>
        <p:txBody>
          <a:bodyPr>
            <a:normAutofit fontScale="90000"/>
          </a:bodyPr>
          <a:lstStyle/>
          <a:p>
            <a:r>
              <a:rPr lang="el-GR" dirty="0" smtClean="0">
                <a:solidFill>
                  <a:schemeClr val="bg1"/>
                </a:solidFill>
              </a:rPr>
              <a:t>ΠΩΣ ΜΑΣ ΕΠΗΡΑΖΕΙ Η ΒΑΡΥΤΗΤΑ</a:t>
            </a:r>
            <a:r>
              <a:rPr lang="en-US" dirty="0">
                <a:solidFill>
                  <a:schemeClr val="bg1"/>
                </a:solidFill>
              </a:rPr>
              <a:t>;</a:t>
            </a:r>
          </a:p>
        </p:txBody>
      </p:sp>
      <p:sp>
        <p:nvSpPr>
          <p:cNvPr id="3" name="2 - Θέση υποσέλιδου"/>
          <p:cNvSpPr>
            <a:spLocks noGrp="1"/>
          </p:cNvSpPr>
          <p:nvPr>
            <p:ph type="ftr" sz="quarter" idx="11"/>
          </p:nvPr>
        </p:nvSpPr>
        <p:spPr/>
        <p:txBody>
          <a:bodyPr/>
          <a:lstStyle/>
          <a:p>
            <a:r>
              <a:rPr lang="el-GR" smtClean="0"/>
              <a:t>&lt;&lt;Η ΒΑΡΎΤΗΤΑ&gt;&gt;</a:t>
            </a:r>
            <a:endParaRPr lang="en-US"/>
          </a:p>
        </p:txBody>
      </p:sp>
      <p:sp>
        <p:nvSpPr>
          <p:cNvPr id="4" name="3 - Θέση αριθμού διαφάνειας"/>
          <p:cNvSpPr>
            <a:spLocks noGrp="1"/>
          </p:cNvSpPr>
          <p:nvPr>
            <p:ph type="sldNum" sz="quarter" idx="12"/>
          </p:nvPr>
        </p:nvSpPr>
        <p:spPr/>
        <p:txBody>
          <a:bodyPr/>
          <a:lstStyle/>
          <a:p>
            <a:fld id="{4CCB6031-23E2-433E-892A-347D7135009D}" type="slidenum">
              <a:rPr lang="en-US" smtClean="0"/>
              <a:pPr/>
              <a:t>4</a:t>
            </a:fld>
            <a:endParaRPr lang="en-US"/>
          </a:p>
        </p:txBody>
      </p:sp>
      <p:graphicFrame>
        <p:nvGraphicFramePr>
          <p:cNvPr id="5" name="4 - Διάγραμμα"/>
          <p:cNvGraphicFramePr/>
          <p:nvPr/>
        </p:nvGraphicFramePr>
        <p:xfrm>
          <a:off x="1524000" y="1397000"/>
          <a:ext cx="7119966" cy="42465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642918"/>
            <a:ext cx="9144000" cy="714380"/>
          </a:xfrm>
          <a:solidFill>
            <a:schemeClr val="tx1"/>
          </a:solidFill>
        </p:spPr>
        <p:txBody>
          <a:bodyPr>
            <a:normAutofit fontScale="90000"/>
          </a:bodyPr>
          <a:lstStyle/>
          <a:p>
            <a:r>
              <a:rPr lang="el-GR" dirty="0" smtClean="0">
                <a:solidFill>
                  <a:schemeClr val="bg1"/>
                </a:solidFill>
              </a:rPr>
              <a:t>Η ΒΑΡΥΤΗΤΑ ΣΤΗ ΣΕΛΗΝΗ</a:t>
            </a:r>
            <a:endParaRPr lang="en-US" dirty="0">
              <a:solidFill>
                <a:schemeClr val="bg1"/>
              </a:solidFill>
            </a:endParaRPr>
          </a:p>
        </p:txBody>
      </p:sp>
      <p:sp>
        <p:nvSpPr>
          <p:cNvPr id="3" name="2 - Θέση υποσέλιδου"/>
          <p:cNvSpPr>
            <a:spLocks noGrp="1"/>
          </p:cNvSpPr>
          <p:nvPr>
            <p:ph type="ftr" sz="quarter" idx="11"/>
          </p:nvPr>
        </p:nvSpPr>
        <p:spPr/>
        <p:txBody>
          <a:bodyPr/>
          <a:lstStyle/>
          <a:p>
            <a:r>
              <a:rPr lang="el-GR" smtClean="0"/>
              <a:t>&lt;&lt;Η ΒΑΡΎΤΗΤΑ&gt;&gt;</a:t>
            </a:r>
            <a:endParaRPr lang="en-US"/>
          </a:p>
        </p:txBody>
      </p:sp>
      <p:sp>
        <p:nvSpPr>
          <p:cNvPr id="4" name="3 - Θέση αριθμού διαφάνειας"/>
          <p:cNvSpPr>
            <a:spLocks noGrp="1"/>
          </p:cNvSpPr>
          <p:nvPr>
            <p:ph type="sldNum" sz="quarter" idx="12"/>
          </p:nvPr>
        </p:nvSpPr>
        <p:spPr/>
        <p:txBody>
          <a:bodyPr/>
          <a:lstStyle/>
          <a:p>
            <a:fld id="{4CCB6031-23E2-433E-892A-347D7135009D}" type="slidenum">
              <a:rPr lang="en-US" smtClean="0"/>
              <a:pPr/>
              <a:t>5</a:t>
            </a:fld>
            <a:endParaRPr lang="en-US"/>
          </a:p>
        </p:txBody>
      </p:sp>
      <p:sp>
        <p:nvSpPr>
          <p:cNvPr id="5" name="4 - TextBox"/>
          <p:cNvSpPr txBox="1"/>
          <p:nvPr/>
        </p:nvSpPr>
        <p:spPr>
          <a:xfrm>
            <a:off x="428596" y="2000240"/>
            <a:ext cx="8286808" cy="1200329"/>
          </a:xfrm>
          <a:prstGeom prst="rect">
            <a:avLst/>
          </a:prstGeom>
          <a:noFill/>
        </p:spPr>
        <p:txBody>
          <a:bodyPr wrap="square" rtlCol="0">
            <a:spAutoFit/>
          </a:bodyPr>
          <a:lstStyle/>
          <a:p>
            <a:r>
              <a:rPr lang="el-GR" dirty="0" smtClean="0"/>
              <a:t>Η ένταση της βαρύτητας στην επιφάνεια της σελήνης είναι το 1/6 της βαρύτητας της Γης. Δηλαδή αν στη γη ζυγίζετε 70kg στη σελήνη θα ζυγίζατε 12,5 ! Η ακτίνα της </a:t>
            </a:r>
            <a:r>
              <a:rPr lang="el-GR" dirty="0" err="1" smtClean="0"/>
              <a:t>πρωτοϋπολογίστηκε</a:t>
            </a:r>
            <a:r>
              <a:rPr lang="el-GR" dirty="0" smtClean="0"/>
              <a:t> από τον Αρίσταρχο με σφάλμα 32% και αργότερα από τον Πτολεμαίο με σφάλμα μόνο 5%.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714356"/>
            <a:ext cx="9144000" cy="714380"/>
          </a:xfrm>
          <a:solidFill>
            <a:schemeClr val="tx1"/>
          </a:solidFill>
        </p:spPr>
        <p:txBody>
          <a:bodyPr>
            <a:normAutofit fontScale="90000"/>
          </a:bodyPr>
          <a:lstStyle/>
          <a:p>
            <a:r>
              <a:rPr lang="el-GR" dirty="0" smtClean="0">
                <a:solidFill>
                  <a:schemeClr val="bg1"/>
                </a:solidFill>
              </a:rPr>
              <a:t>ΕΠΙΛΟΓΟΣ</a:t>
            </a:r>
            <a:endParaRPr lang="en-US" dirty="0">
              <a:solidFill>
                <a:schemeClr val="bg1"/>
              </a:solidFill>
            </a:endParaRPr>
          </a:p>
        </p:txBody>
      </p:sp>
      <p:sp>
        <p:nvSpPr>
          <p:cNvPr id="3" name="2 - Θέση υποσέλιδου"/>
          <p:cNvSpPr>
            <a:spLocks noGrp="1"/>
          </p:cNvSpPr>
          <p:nvPr>
            <p:ph type="ftr" sz="quarter" idx="11"/>
          </p:nvPr>
        </p:nvSpPr>
        <p:spPr/>
        <p:txBody>
          <a:bodyPr/>
          <a:lstStyle/>
          <a:p>
            <a:r>
              <a:rPr lang="el-GR" smtClean="0"/>
              <a:t>&lt;&lt;Η ΒΑΡΎΤΗΤΑ&gt;&gt;</a:t>
            </a:r>
            <a:endParaRPr lang="en-US"/>
          </a:p>
        </p:txBody>
      </p:sp>
      <p:sp>
        <p:nvSpPr>
          <p:cNvPr id="4" name="3 - Θέση αριθμού διαφάνειας"/>
          <p:cNvSpPr>
            <a:spLocks noGrp="1"/>
          </p:cNvSpPr>
          <p:nvPr>
            <p:ph type="sldNum" sz="quarter" idx="12"/>
          </p:nvPr>
        </p:nvSpPr>
        <p:spPr/>
        <p:txBody>
          <a:bodyPr/>
          <a:lstStyle/>
          <a:p>
            <a:fld id="{4CCB6031-23E2-433E-892A-347D7135009D}" type="slidenum">
              <a:rPr lang="en-US" smtClean="0"/>
              <a:pPr/>
              <a:t>6</a:t>
            </a:fld>
            <a:endParaRPr lang="en-US"/>
          </a:p>
        </p:txBody>
      </p:sp>
      <p:sp>
        <p:nvSpPr>
          <p:cNvPr id="5" name="4 - TextBox"/>
          <p:cNvSpPr txBox="1"/>
          <p:nvPr/>
        </p:nvSpPr>
        <p:spPr>
          <a:xfrm>
            <a:off x="571472" y="1928802"/>
            <a:ext cx="8072494" cy="646331"/>
          </a:xfrm>
          <a:prstGeom prst="rect">
            <a:avLst/>
          </a:prstGeom>
          <a:noFill/>
        </p:spPr>
        <p:txBody>
          <a:bodyPr wrap="square" rtlCol="0">
            <a:spAutoFit/>
          </a:bodyPr>
          <a:lstStyle/>
          <a:p>
            <a:r>
              <a:rPr lang="el-GR" sz="3600" dirty="0" smtClean="0"/>
              <a:t>Σας ευχαριστώ πολύ!!</a:t>
            </a:r>
            <a:endParaRPr lang="en-US" sz="3600" dirty="0"/>
          </a:p>
        </p:txBody>
      </p:sp>
      <p:pic>
        <p:nvPicPr>
          <p:cNvPr id="6" name="5 - Εικόνα" descr="depositphotos_26182507-stock-photo-label-with-thank-you.jpg"/>
          <p:cNvPicPr>
            <a:picLocks noChangeAspect="1"/>
          </p:cNvPicPr>
          <p:nvPr/>
        </p:nvPicPr>
        <p:blipFill>
          <a:blip r:embed="rId2"/>
          <a:stretch>
            <a:fillRect/>
          </a:stretch>
        </p:blipFill>
        <p:spPr>
          <a:xfrm>
            <a:off x="4857752" y="3071182"/>
            <a:ext cx="4000496" cy="2678728"/>
          </a:xfrm>
          <a:prstGeom prst="rect">
            <a:avLst/>
          </a:prstGeom>
          <a:ln>
            <a:noFill/>
          </a:ln>
          <a:effectLst>
            <a:softEdge rad="112500"/>
          </a:effectLst>
        </p:spPr>
      </p:pic>
    </p:spTree>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TotalTime>
  <Words>279</Words>
  <Application>Microsoft Office PowerPoint</Application>
  <PresentationFormat>Προβολή στην οθόνη (4:3)</PresentationFormat>
  <Paragraphs>29</Paragraphs>
  <Slides>6</Slides>
  <Notes>1</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Θέμα του Office</vt:lpstr>
      <vt:lpstr>ΜΑΘΗΜΑ:ΠΛΗΡΟΦΟΡΙΚΗ ΚΑΙ ΝΕΕΣ ΤΕΧΝΟΛΟΓΙΕΣ ΣΤΗΝ ΕΚΠΑΙΔΕΥΣΗ</vt:lpstr>
      <vt:lpstr>Η ΒΑΡΥΤΗΤΑ</vt:lpstr>
      <vt:lpstr>ΠΟΙΟΣ ΑΝΑΚΑΛΥΨΕ ΤΗΝ ΒΑΡΥΤΗΤΑ;</vt:lpstr>
      <vt:lpstr>ΠΩΣ ΜΑΣ ΕΠΗΡΑΖΕΙ Η ΒΑΡΥΤΗΤΑ;</vt:lpstr>
      <vt:lpstr>Η ΒΑΡΥΤΗΤΑ ΣΤΗ ΣΕΛΗΝΗ</vt:lpstr>
      <vt:lpstr>ΕΠΙΛΟΓΟΣ</vt:lpstr>
    </vt:vector>
  </TitlesOfParts>
  <Company>by adguard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Διαφάνεια 1</dc:title>
  <dc:creator>user1</dc:creator>
  <cp:lastModifiedBy>user1</cp:lastModifiedBy>
  <cp:revision>9</cp:revision>
  <dcterms:created xsi:type="dcterms:W3CDTF">2018-06-08T12:48:47Z</dcterms:created>
  <dcterms:modified xsi:type="dcterms:W3CDTF">2018-06-10T19:34:17Z</dcterms:modified>
</cp:coreProperties>
</file>